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99FF66"/>
    <a:srgbClr val="FFCC99"/>
    <a:srgbClr val="FF7C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298" autoAdjust="0"/>
  </p:normalViewPr>
  <p:slideViewPr>
    <p:cSldViewPr>
      <p:cViewPr varScale="1">
        <p:scale>
          <a:sx n="54" d="100"/>
          <a:sy n="54" d="100"/>
        </p:scale>
        <p:origin x="-9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943189-0ECB-4989-A6C1-5798DD69FBB1}" type="doc">
      <dgm:prSet loTypeId="urn:microsoft.com/office/officeart/2005/8/layout/radial1" loCatId="cycle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E79D352B-B554-4895-BD92-9FD2FA999E17}">
      <dgm:prSet phldrT="[Текст]" custT="1"/>
      <dgm:spPr>
        <a:solidFill>
          <a:schemeClr val="accent3"/>
        </a:solidFill>
      </dgm:spPr>
      <dgm:t>
        <a:bodyPr/>
        <a:lstStyle/>
        <a:p>
          <a:r>
            <a:rPr lang="ru-RU" sz="1050" dirty="0"/>
            <a:t>Муниципальное казенное общеобразовательное учреждение Бутурлиновская основная общеобразовательная школа №5</a:t>
          </a:r>
        </a:p>
      </dgm:t>
    </dgm:pt>
    <dgm:pt modelId="{3D4573A7-26C5-4DDC-A8E8-840B0499760C}" type="parTrans" cxnId="{15A6D98B-9D61-403C-ADCC-425E9E07A54A}">
      <dgm:prSet/>
      <dgm:spPr/>
      <dgm:t>
        <a:bodyPr/>
        <a:lstStyle/>
        <a:p>
          <a:endParaRPr lang="ru-RU"/>
        </a:p>
      </dgm:t>
    </dgm:pt>
    <dgm:pt modelId="{376DEFD0-B329-404B-8BED-95358C2E633C}" type="sibTrans" cxnId="{15A6D98B-9D61-403C-ADCC-425E9E07A54A}">
      <dgm:prSet/>
      <dgm:spPr/>
      <dgm:t>
        <a:bodyPr/>
        <a:lstStyle/>
        <a:p>
          <a:endParaRPr lang="ru-RU"/>
        </a:p>
      </dgm:t>
    </dgm:pt>
    <dgm:pt modelId="{20C72695-D2AB-4C74-A40D-647BDE838CA4}">
      <dgm:prSet phldrT="[Текст]"/>
      <dgm:spPr/>
      <dgm:t>
        <a:bodyPr/>
        <a:lstStyle/>
        <a:p>
          <a:r>
            <a:rPr lang="ru-RU" dirty="0"/>
            <a:t>классные часы</a:t>
          </a:r>
        </a:p>
      </dgm:t>
    </dgm:pt>
    <dgm:pt modelId="{967ADD0C-7F95-40B0-8FE1-83821BA1BA75}" type="parTrans" cxnId="{92EA273C-5DB1-487C-979D-B6510341FA05}">
      <dgm:prSet/>
      <dgm:spPr/>
      <dgm:t>
        <a:bodyPr/>
        <a:lstStyle/>
        <a:p>
          <a:endParaRPr lang="ru-RU"/>
        </a:p>
      </dgm:t>
    </dgm:pt>
    <dgm:pt modelId="{2CF2BDF8-46A1-49FF-98E1-DE033FAE231A}" type="sibTrans" cxnId="{92EA273C-5DB1-487C-979D-B6510341FA05}">
      <dgm:prSet/>
      <dgm:spPr/>
      <dgm:t>
        <a:bodyPr/>
        <a:lstStyle/>
        <a:p>
          <a:endParaRPr lang="ru-RU"/>
        </a:p>
      </dgm:t>
    </dgm:pt>
    <dgm:pt modelId="{2012FCED-DFD0-4D98-A50B-CE7C8790A073}">
      <dgm:prSet phldrT="[Текст]"/>
      <dgm:spPr>
        <a:solidFill>
          <a:srgbClr val="FFCC99"/>
        </a:solidFill>
      </dgm:spPr>
      <dgm:t>
        <a:bodyPr/>
        <a:lstStyle/>
        <a:p>
          <a:r>
            <a:rPr lang="ru-RU" dirty="0"/>
            <a:t>педсовет</a:t>
          </a:r>
        </a:p>
      </dgm:t>
    </dgm:pt>
    <dgm:pt modelId="{438C658F-E9AD-4D9B-9310-DBDD53264C39}" type="parTrans" cxnId="{D66784A6-4E24-4D7E-9E3A-C90847B1779A}">
      <dgm:prSet/>
      <dgm:spPr/>
      <dgm:t>
        <a:bodyPr/>
        <a:lstStyle/>
        <a:p>
          <a:endParaRPr lang="ru-RU"/>
        </a:p>
      </dgm:t>
    </dgm:pt>
    <dgm:pt modelId="{1FB9667E-34F5-44CB-B82C-9116AC611C4F}" type="sibTrans" cxnId="{D66784A6-4E24-4D7E-9E3A-C90847B1779A}">
      <dgm:prSet/>
      <dgm:spPr/>
      <dgm:t>
        <a:bodyPr/>
        <a:lstStyle/>
        <a:p>
          <a:endParaRPr lang="ru-RU"/>
        </a:p>
      </dgm:t>
    </dgm:pt>
    <dgm:pt modelId="{8C783E79-11CA-4D79-B7FB-FD233C7209F3}">
      <dgm:prSet phldrT="[Текст]"/>
      <dgm:spPr/>
      <dgm:t>
        <a:bodyPr/>
        <a:lstStyle/>
        <a:p>
          <a:r>
            <a:rPr lang="ru-RU"/>
            <a:t>сайт школы</a:t>
          </a:r>
        </a:p>
      </dgm:t>
    </dgm:pt>
    <dgm:pt modelId="{F52C37F8-D8BC-42B4-8B8E-B75C35440BC9}" type="parTrans" cxnId="{3423AABB-765E-4BE2-BED9-B02C2B2A123A}">
      <dgm:prSet/>
      <dgm:spPr/>
      <dgm:t>
        <a:bodyPr/>
        <a:lstStyle/>
        <a:p>
          <a:endParaRPr lang="ru-RU"/>
        </a:p>
      </dgm:t>
    </dgm:pt>
    <dgm:pt modelId="{8D192585-157B-4759-B118-6B752D5A231E}" type="sibTrans" cxnId="{3423AABB-765E-4BE2-BED9-B02C2B2A123A}">
      <dgm:prSet/>
      <dgm:spPr/>
      <dgm:t>
        <a:bodyPr/>
        <a:lstStyle/>
        <a:p>
          <a:endParaRPr lang="ru-RU"/>
        </a:p>
      </dgm:t>
    </dgm:pt>
    <dgm:pt modelId="{928C62B5-04CF-4B9A-B7FD-5DFDC1CAE5FD}">
      <dgm:prSet phldrT="[Текст]"/>
      <dgm:spPr>
        <a:solidFill>
          <a:srgbClr val="99FF66"/>
        </a:solidFill>
      </dgm:spPr>
      <dgm:t>
        <a:bodyPr/>
        <a:lstStyle/>
        <a:p>
          <a:r>
            <a:rPr lang="ru-RU" dirty="0"/>
            <a:t>районная газета "Призыв"</a:t>
          </a:r>
        </a:p>
      </dgm:t>
    </dgm:pt>
    <dgm:pt modelId="{28254500-A4A0-480B-AD24-6DD3E269F670}" type="parTrans" cxnId="{97E97F7A-93CD-4CC8-B034-0E5166A434F1}">
      <dgm:prSet/>
      <dgm:spPr/>
      <dgm:t>
        <a:bodyPr/>
        <a:lstStyle/>
        <a:p>
          <a:endParaRPr lang="ru-RU"/>
        </a:p>
      </dgm:t>
    </dgm:pt>
    <dgm:pt modelId="{A664129C-C3E5-4DEE-8D6A-C1BB7A66CF98}" type="sibTrans" cxnId="{97E97F7A-93CD-4CC8-B034-0E5166A434F1}">
      <dgm:prSet/>
      <dgm:spPr/>
      <dgm:t>
        <a:bodyPr/>
        <a:lstStyle/>
        <a:p>
          <a:endParaRPr lang="ru-RU"/>
        </a:p>
      </dgm:t>
    </dgm:pt>
    <dgm:pt modelId="{1E5F1AB3-70CE-432B-8810-2B74E0BA21D7}">
      <dgm:prSet/>
      <dgm:spPr>
        <a:solidFill>
          <a:srgbClr val="CCCCFF"/>
        </a:solidFill>
      </dgm:spPr>
      <dgm:t>
        <a:bodyPr/>
        <a:lstStyle/>
        <a:p>
          <a:r>
            <a:rPr lang="ru-RU" dirty="0"/>
            <a:t>районная библиотека</a:t>
          </a:r>
        </a:p>
      </dgm:t>
    </dgm:pt>
    <dgm:pt modelId="{EBDFE570-8056-4B7A-89F8-D709C06057EB}" type="parTrans" cxnId="{D14D0A06-BBBD-44D7-B827-E08BE1C643D9}">
      <dgm:prSet/>
      <dgm:spPr/>
      <dgm:t>
        <a:bodyPr/>
        <a:lstStyle/>
        <a:p>
          <a:endParaRPr lang="ru-RU"/>
        </a:p>
      </dgm:t>
    </dgm:pt>
    <dgm:pt modelId="{AAA69E6B-3B1D-4771-85FD-F19CEC543BF3}" type="sibTrans" cxnId="{D14D0A06-BBBD-44D7-B827-E08BE1C643D9}">
      <dgm:prSet/>
      <dgm:spPr/>
      <dgm:t>
        <a:bodyPr/>
        <a:lstStyle/>
        <a:p>
          <a:endParaRPr lang="ru-RU"/>
        </a:p>
      </dgm:t>
    </dgm:pt>
    <dgm:pt modelId="{EF0CE972-EE4B-44C1-8228-5B4F8F491A2A}" type="pres">
      <dgm:prSet presAssocID="{F3943189-0ECB-4989-A6C1-5798DD69FBB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85CCC70-6C00-4465-AE37-9B7469BF8FE5}" type="pres">
      <dgm:prSet presAssocID="{E79D352B-B554-4895-BD92-9FD2FA999E17}" presName="centerShape" presStyleLbl="node0" presStyleIdx="0" presStyleCnt="1" custScaleX="129177" custScaleY="132881"/>
      <dgm:spPr/>
      <dgm:t>
        <a:bodyPr/>
        <a:lstStyle/>
        <a:p>
          <a:endParaRPr lang="ru-RU"/>
        </a:p>
      </dgm:t>
    </dgm:pt>
    <dgm:pt modelId="{E953F821-AD89-4334-897B-98BA78ED08B9}" type="pres">
      <dgm:prSet presAssocID="{967ADD0C-7F95-40B0-8FE1-83821BA1BA75}" presName="Name9" presStyleLbl="parChTrans1D2" presStyleIdx="0" presStyleCnt="5"/>
      <dgm:spPr/>
      <dgm:t>
        <a:bodyPr/>
        <a:lstStyle/>
        <a:p>
          <a:endParaRPr lang="ru-RU"/>
        </a:p>
      </dgm:t>
    </dgm:pt>
    <dgm:pt modelId="{43DFA8C6-2D3D-4161-8EB5-115B32275905}" type="pres">
      <dgm:prSet presAssocID="{967ADD0C-7F95-40B0-8FE1-83821BA1BA75}" presName="connTx" presStyleLbl="parChTrans1D2" presStyleIdx="0" presStyleCnt="5"/>
      <dgm:spPr/>
      <dgm:t>
        <a:bodyPr/>
        <a:lstStyle/>
        <a:p>
          <a:endParaRPr lang="ru-RU"/>
        </a:p>
      </dgm:t>
    </dgm:pt>
    <dgm:pt modelId="{E7A6550B-00DD-4D04-BA57-B192C568CA70}" type="pres">
      <dgm:prSet presAssocID="{20C72695-D2AB-4C74-A40D-647BDE838CA4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B995EF-F834-4CBD-AB07-95683D7C4477}" type="pres">
      <dgm:prSet presAssocID="{438C658F-E9AD-4D9B-9310-DBDD53264C39}" presName="Name9" presStyleLbl="parChTrans1D2" presStyleIdx="1" presStyleCnt="5"/>
      <dgm:spPr/>
      <dgm:t>
        <a:bodyPr/>
        <a:lstStyle/>
        <a:p>
          <a:endParaRPr lang="ru-RU"/>
        </a:p>
      </dgm:t>
    </dgm:pt>
    <dgm:pt modelId="{BC82CBD9-7FCC-4EE6-B29F-8F9B43FFEE38}" type="pres">
      <dgm:prSet presAssocID="{438C658F-E9AD-4D9B-9310-DBDD53264C39}" presName="connTx" presStyleLbl="parChTrans1D2" presStyleIdx="1" presStyleCnt="5"/>
      <dgm:spPr/>
      <dgm:t>
        <a:bodyPr/>
        <a:lstStyle/>
        <a:p>
          <a:endParaRPr lang="ru-RU"/>
        </a:p>
      </dgm:t>
    </dgm:pt>
    <dgm:pt modelId="{1A0F9D6C-6757-4665-9D05-BD010853696D}" type="pres">
      <dgm:prSet presAssocID="{2012FCED-DFD0-4D98-A50B-CE7C8790A073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53AF65-7064-4098-93C3-C3411EE355C2}" type="pres">
      <dgm:prSet presAssocID="{F52C37F8-D8BC-42B4-8B8E-B75C35440BC9}" presName="Name9" presStyleLbl="parChTrans1D2" presStyleIdx="2" presStyleCnt="5"/>
      <dgm:spPr/>
      <dgm:t>
        <a:bodyPr/>
        <a:lstStyle/>
        <a:p>
          <a:endParaRPr lang="ru-RU"/>
        </a:p>
      </dgm:t>
    </dgm:pt>
    <dgm:pt modelId="{0812714E-C877-4679-8B9F-A32CA9874D00}" type="pres">
      <dgm:prSet presAssocID="{F52C37F8-D8BC-42B4-8B8E-B75C35440BC9}" presName="connTx" presStyleLbl="parChTrans1D2" presStyleIdx="2" presStyleCnt="5"/>
      <dgm:spPr/>
      <dgm:t>
        <a:bodyPr/>
        <a:lstStyle/>
        <a:p>
          <a:endParaRPr lang="ru-RU"/>
        </a:p>
      </dgm:t>
    </dgm:pt>
    <dgm:pt modelId="{ED10D444-18FD-47BE-92A7-F78A7B540E44}" type="pres">
      <dgm:prSet presAssocID="{8C783E79-11CA-4D79-B7FB-FD233C7209F3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F8B05F-FA8D-4DAA-8F80-38F4A362F4BC}" type="pres">
      <dgm:prSet presAssocID="{28254500-A4A0-480B-AD24-6DD3E269F670}" presName="Name9" presStyleLbl="parChTrans1D2" presStyleIdx="3" presStyleCnt="5"/>
      <dgm:spPr/>
      <dgm:t>
        <a:bodyPr/>
        <a:lstStyle/>
        <a:p>
          <a:endParaRPr lang="ru-RU"/>
        </a:p>
      </dgm:t>
    </dgm:pt>
    <dgm:pt modelId="{BF231A31-BE46-49F6-B02B-88FE71414B2B}" type="pres">
      <dgm:prSet presAssocID="{28254500-A4A0-480B-AD24-6DD3E269F670}" presName="connTx" presStyleLbl="parChTrans1D2" presStyleIdx="3" presStyleCnt="5"/>
      <dgm:spPr/>
      <dgm:t>
        <a:bodyPr/>
        <a:lstStyle/>
        <a:p>
          <a:endParaRPr lang="ru-RU"/>
        </a:p>
      </dgm:t>
    </dgm:pt>
    <dgm:pt modelId="{FD003D58-8EC9-4823-B346-CB144221D8DD}" type="pres">
      <dgm:prSet presAssocID="{928C62B5-04CF-4B9A-B7FD-5DFDC1CAE5FD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552FA2-169F-42C6-AF13-7D932F091800}" type="pres">
      <dgm:prSet presAssocID="{EBDFE570-8056-4B7A-89F8-D709C06057EB}" presName="Name9" presStyleLbl="parChTrans1D2" presStyleIdx="4" presStyleCnt="5"/>
      <dgm:spPr/>
      <dgm:t>
        <a:bodyPr/>
        <a:lstStyle/>
        <a:p>
          <a:endParaRPr lang="ru-RU"/>
        </a:p>
      </dgm:t>
    </dgm:pt>
    <dgm:pt modelId="{B1CCA91A-A473-409B-A378-4571723B8FE0}" type="pres">
      <dgm:prSet presAssocID="{EBDFE570-8056-4B7A-89F8-D709C06057EB}" presName="connTx" presStyleLbl="parChTrans1D2" presStyleIdx="4" presStyleCnt="5"/>
      <dgm:spPr/>
      <dgm:t>
        <a:bodyPr/>
        <a:lstStyle/>
        <a:p>
          <a:endParaRPr lang="ru-RU"/>
        </a:p>
      </dgm:t>
    </dgm:pt>
    <dgm:pt modelId="{08764334-F1EA-4A06-9C27-96082F019A52}" type="pres">
      <dgm:prSet presAssocID="{1E5F1AB3-70CE-432B-8810-2B74E0BA21D7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7F43FB-65DA-4446-B818-6BB55BE00F45}" type="presOf" srcId="{F52C37F8-D8BC-42B4-8B8E-B75C35440BC9}" destId="{AE53AF65-7064-4098-93C3-C3411EE355C2}" srcOrd="0" destOrd="0" presId="urn:microsoft.com/office/officeart/2005/8/layout/radial1"/>
    <dgm:cxn modelId="{0304B6ED-F431-4F54-8B4B-E5A8C73A6912}" type="presOf" srcId="{967ADD0C-7F95-40B0-8FE1-83821BA1BA75}" destId="{43DFA8C6-2D3D-4161-8EB5-115B32275905}" srcOrd="1" destOrd="0" presId="urn:microsoft.com/office/officeart/2005/8/layout/radial1"/>
    <dgm:cxn modelId="{97E97F7A-93CD-4CC8-B034-0E5166A434F1}" srcId="{E79D352B-B554-4895-BD92-9FD2FA999E17}" destId="{928C62B5-04CF-4B9A-B7FD-5DFDC1CAE5FD}" srcOrd="3" destOrd="0" parTransId="{28254500-A4A0-480B-AD24-6DD3E269F670}" sibTransId="{A664129C-C3E5-4DEE-8D6A-C1BB7A66CF98}"/>
    <dgm:cxn modelId="{8AAAF2C2-383F-4137-BB89-2A61809D8976}" type="presOf" srcId="{28254500-A4A0-480B-AD24-6DD3E269F670}" destId="{BF231A31-BE46-49F6-B02B-88FE71414B2B}" srcOrd="1" destOrd="0" presId="urn:microsoft.com/office/officeart/2005/8/layout/radial1"/>
    <dgm:cxn modelId="{315A430B-C454-4DBB-994E-787B99BA43FE}" type="presOf" srcId="{EBDFE570-8056-4B7A-89F8-D709C06057EB}" destId="{B1CCA91A-A473-409B-A378-4571723B8FE0}" srcOrd="1" destOrd="0" presId="urn:microsoft.com/office/officeart/2005/8/layout/radial1"/>
    <dgm:cxn modelId="{CA977781-FDD7-445A-BE60-813067494050}" type="presOf" srcId="{28254500-A4A0-480B-AD24-6DD3E269F670}" destId="{2DF8B05F-FA8D-4DAA-8F80-38F4A362F4BC}" srcOrd="0" destOrd="0" presId="urn:microsoft.com/office/officeart/2005/8/layout/radial1"/>
    <dgm:cxn modelId="{1AF1246C-9280-4608-889E-905B5488605C}" type="presOf" srcId="{20C72695-D2AB-4C74-A40D-647BDE838CA4}" destId="{E7A6550B-00DD-4D04-BA57-B192C568CA70}" srcOrd="0" destOrd="0" presId="urn:microsoft.com/office/officeart/2005/8/layout/radial1"/>
    <dgm:cxn modelId="{18EFC740-8B63-4CE4-A612-BDF7841B2340}" type="presOf" srcId="{2012FCED-DFD0-4D98-A50B-CE7C8790A073}" destId="{1A0F9D6C-6757-4665-9D05-BD010853696D}" srcOrd="0" destOrd="0" presId="urn:microsoft.com/office/officeart/2005/8/layout/radial1"/>
    <dgm:cxn modelId="{15A6D98B-9D61-403C-ADCC-425E9E07A54A}" srcId="{F3943189-0ECB-4989-A6C1-5798DD69FBB1}" destId="{E79D352B-B554-4895-BD92-9FD2FA999E17}" srcOrd="0" destOrd="0" parTransId="{3D4573A7-26C5-4DDC-A8E8-840B0499760C}" sibTransId="{376DEFD0-B329-404B-8BED-95358C2E633C}"/>
    <dgm:cxn modelId="{DC5572B6-0085-4B3E-9D4E-2481B23C1CFA}" type="presOf" srcId="{928C62B5-04CF-4B9A-B7FD-5DFDC1CAE5FD}" destId="{FD003D58-8EC9-4823-B346-CB144221D8DD}" srcOrd="0" destOrd="0" presId="urn:microsoft.com/office/officeart/2005/8/layout/radial1"/>
    <dgm:cxn modelId="{15F68E6D-0923-4672-970D-DF3308C9A11F}" type="presOf" srcId="{E79D352B-B554-4895-BD92-9FD2FA999E17}" destId="{485CCC70-6C00-4465-AE37-9B7469BF8FE5}" srcOrd="0" destOrd="0" presId="urn:microsoft.com/office/officeart/2005/8/layout/radial1"/>
    <dgm:cxn modelId="{DABD1202-F7E9-4507-B42B-D072A2CBEEA7}" type="presOf" srcId="{967ADD0C-7F95-40B0-8FE1-83821BA1BA75}" destId="{E953F821-AD89-4334-897B-98BA78ED08B9}" srcOrd="0" destOrd="0" presId="urn:microsoft.com/office/officeart/2005/8/layout/radial1"/>
    <dgm:cxn modelId="{DBB98208-4294-4805-A0A6-C1421D87B8F9}" type="presOf" srcId="{1E5F1AB3-70CE-432B-8810-2B74E0BA21D7}" destId="{08764334-F1EA-4A06-9C27-96082F019A52}" srcOrd="0" destOrd="0" presId="urn:microsoft.com/office/officeart/2005/8/layout/radial1"/>
    <dgm:cxn modelId="{A487C186-C5E1-402A-995D-556027D4CEE5}" type="presOf" srcId="{438C658F-E9AD-4D9B-9310-DBDD53264C39}" destId="{F3B995EF-F834-4CBD-AB07-95683D7C4477}" srcOrd="0" destOrd="0" presId="urn:microsoft.com/office/officeart/2005/8/layout/radial1"/>
    <dgm:cxn modelId="{727AC687-D1FF-4586-B0F0-EFF753AD9D14}" type="presOf" srcId="{8C783E79-11CA-4D79-B7FB-FD233C7209F3}" destId="{ED10D444-18FD-47BE-92A7-F78A7B540E44}" srcOrd="0" destOrd="0" presId="urn:microsoft.com/office/officeart/2005/8/layout/radial1"/>
    <dgm:cxn modelId="{3423AABB-765E-4BE2-BED9-B02C2B2A123A}" srcId="{E79D352B-B554-4895-BD92-9FD2FA999E17}" destId="{8C783E79-11CA-4D79-B7FB-FD233C7209F3}" srcOrd="2" destOrd="0" parTransId="{F52C37F8-D8BC-42B4-8B8E-B75C35440BC9}" sibTransId="{8D192585-157B-4759-B118-6B752D5A231E}"/>
    <dgm:cxn modelId="{92EA273C-5DB1-487C-979D-B6510341FA05}" srcId="{E79D352B-B554-4895-BD92-9FD2FA999E17}" destId="{20C72695-D2AB-4C74-A40D-647BDE838CA4}" srcOrd="0" destOrd="0" parTransId="{967ADD0C-7F95-40B0-8FE1-83821BA1BA75}" sibTransId="{2CF2BDF8-46A1-49FF-98E1-DE033FAE231A}"/>
    <dgm:cxn modelId="{EFA1893A-5F22-4681-897F-3C2FEDA01D53}" type="presOf" srcId="{F3943189-0ECB-4989-A6C1-5798DD69FBB1}" destId="{EF0CE972-EE4B-44C1-8228-5B4F8F491A2A}" srcOrd="0" destOrd="0" presId="urn:microsoft.com/office/officeart/2005/8/layout/radial1"/>
    <dgm:cxn modelId="{BA974E77-EBD1-4D41-ADE3-1B2B7689D4C7}" type="presOf" srcId="{438C658F-E9AD-4D9B-9310-DBDD53264C39}" destId="{BC82CBD9-7FCC-4EE6-B29F-8F9B43FFEE38}" srcOrd="1" destOrd="0" presId="urn:microsoft.com/office/officeart/2005/8/layout/radial1"/>
    <dgm:cxn modelId="{264B7662-CDE5-4ADF-BBEB-54E7C8B58EDD}" type="presOf" srcId="{EBDFE570-8056-4B7A-89F8-D709C06057EB}" destId="{C9552FA2-169F-42C6-AF13-7D932F091800}" srcOrd="0" destOrd="0" presId="urn:microsoft.com/office/officeart/2005/8/layout/radial1"/>
    <dgm:cxn modelId="{D14D0A06-BBBD-44D7-B827-E08BE1C643D9}" srcId="{E79D352B-B554-4895-BD92-9FD2FA999E17}" destId="{1E5F1AB3-70CE-432B-8810-2B74E0BA21D7}" srcOrd="4" destOrd="0" parTransId="{EBDFE570-8056-4B7A-89F8-D709C06057EB}" sibTransId="{AAA69E6B-3B1D-4771-85FD-F19CEC543BF3}"/>
    <dgm:cxn modelId="{3B37B6B5-A98A-4C03-BC21-1297736D19FC}" type="presOf" srcId="{F52C37F8-D8BC-42B4-8B8E-B75C35440BC9}" destId="{0812714E-C877-4679-8B9F-A32CA9874D00}" srcOrd="1" destOrd="0" presId="urn:microsoft.com/office/officeart/2005/8/layout/radial1"/>
    <dgm:cxn modelId="{D66784A6-4E24-4D7E-9E3A-C90847B1779A}" srcId="{E79D352B-B554-4895-BD92-9FD2FA999E17}" destId="{2012FCED-DFD0-4D98-A50B-CE7C8790A073}" srcOrd="1" destOrd="0" parTransId="{438C658F-E9AD-4D9B-9310-DBDD53264C39}" sibTransId="{1FB9667E-34F5-44CB-B82C-9116AC611C4F}"/>
    <dgm:cxn modelId="{AA2B3829-DF77-403A-BE08-5B13349BCD91}" type="presParOf" srcId="{EF0CE972-EE4B-44C1-8228-5B4F8F491A2A}" destId="{485CCC70-6C00-4465-AE37-9B7469BF8FE5}" srcOrd="0" destOrd="0" presId="urn:microsoft.com/office/officeart/2005/8/layout/radial1"/>
    <dgm:cxn modelId="{BA447411-3EE7-4986-B4A9-771742AC1717}" type="presParOf" srcId="{EF0CE972-EE4B-44C1-8228-5B4F8F491A2A}" destId="{E953F821-AD89-4334-897B-98BA78ED08B9}" srcOrd="1" destOrd="0" presId="urn:microsoft.com/office/officeart/2005/8/layout/radial1"/>
    <dgm:cxn modelId="{C795A7EB-6A8A-445F-B63A-6B14DB4EF0BE}" type="presParOf" srcId="{E953F821-AD89-4334-897B-98BA78ED08B9}" destId="{43DFA8C6-2D3D-4161-8EB5-115B32275905}" srcOrd="0" destOrd="0" presId="urn:microsoft.com/office/officeart/2005/8/layout/radial1"/>
    <dgm:cxn modelId="{152825E8-DA89-400F-93BB-C248FC1A5E1E}" type="presParOf" srcId="{EF0CE972-EE4B-44C1-8228-5B4F8F491A2A}" destId="{E7A6550B-00DD-4D04-BA57-B192C568CA70}" srcOrd="2" destOrd="0" presId="urn:microsoft.com/office/officeart/2005/8/layout/radial1"/>
    <dgm:cxn modelId="{D8138FC3-841F-46AF-A529-C25C9B4E8608}" type="presParOf" srcId="{EF0CE972-EE4B-44C1-8228-5B4F8F491A2A}" destId="{F3B995EF-F834-4CBD-AB07-95683D7C4477}" srcOrd="3" destOrd="0" presId="urn:microsoft.com/office/officeart/2005/8/layout/radial1"/>
    <dgm:cxn modelId="{EA491788-85F3-41A8-8BEE-C03E22EBBFC5}" type="presParOf" srcId="{F3B995EF-F834-4CBD-AB07-95683D7C4477}" destId="{BC82CBD9-7FCC-4EE6-B29F-8F9B43FFEE38}" srcOrd="0" destOrd="0" presId="urn:microsoft.com/office/officeart/2005/8/layout/radial1"/>
    <dgm:cxn modelId="{614D22F5-75A3-4BFA-9E16-B95F33775229}" type="presParOf" srcId="{EF0CE972-EE4B-44C1-8228-5B4F8F491A2A}" destId="{1A0F9D6C-6757-4665-9D05-BD010853696D}" srcOrd="4" destOrd="0" presId="urn:microsoft.com/office/officeart/2005/8/layout/radial1"/>
    <dgm:cxn modelId="{1857605A-4866-42AF-ACE4-31D70843D391}" type="presParOf" srcId="{EF0CE972-EE4B-44C1-8228-5B4F8F491A2A}" destId="{AE53AF65-7064-4098-93C3-C3411EE355C2}" srcOrd="5" destOrd="0" presId="urn:microsoft.com/office/officeart/2005/8/layout/radial1"/>
    <dgm:cxn modelId="{7FDCAB22-BA08-40A8-ADC1-A632B4A37F4F}" type="presParOf" srcId="{AE53AF65-7064-4098-93C3-C3411EE355C2}" destId="{0812714E-C877-4679-8B9F-A32CA9874D00}" srcOrd="0" destOrd="0" presId="urn:microsoft.com/office/officeart/2005/8/layout/radial1"/>
    <dgm:cxn modelId="{24D006C3-21A1-4C49-9B15-CA19EAE67D7C}" type="presParOf" srcId="{EF0CE972-EE4B-44C1-8228-5B4F8F491A2A}" destId="{ED10D444-18FD-47BE-92A7-F78A7B540E44}" srcOrd="6" destOrd="0" presId="urn:microsoft.com/office/officeart/2005/8/layout/radial1"/>
    <dgm:cxn modelId="{02AE61FA-E6A2-4F1A-AB81-A77177554A5B}" type="presParOf" srcId="{EF0CE972-EE4B-44C1-8228-5B4F8F491A2A}" destId="{2DF8B05F-FA8D-4DAA-8F80-38F4A362F4BC}" srcOrd="7" destOrd="0" presId="urn:microsoft.com/office/officeart/2005/8/layout/radial1"/>
    <dgm:cxn modelId="{9B5A8D88-56D0-49BF-9586-5586A69556E8}" type="presParOf" srcId="{2DF8B05F-FA8D-4DAA-8F80-38F4A362F4BC}" destId="{BF231A31-BE46-49F6-B02B-88FE71414B2B}" srcOrd="0" destOrd="0" presId="urn:microsoft.com/office/officeart/2005/8/layout/radial1"/>
    <dgm:cxn modelId="{2312A167-A933-48BA-8164-5D8F96DD44DF}" type="presParOf" srcId="{EF0CE972-EE4B-44C1-8228-5B4F8F491A2A}" destId="{FD003D58-8EC9-4823-B346-CB144221D8DD}" srcOrd="8" destOrd="0" presId="urn:microsoft.com/office/officeart/2005/8/layout/radial1"/>
    <dgm:cxn modelId="{81BCFB5B-74E9-4BE5-A89C-B0FEB09B7C27}" type="presParOf" srcId="{EF0CE972-EE4B-44C1-8228-5B4F8F491A2A}" destId="{C9552FA2-169F-42C6-AF13-7D932F091800}" srcOrd="9" destOrd="0" presId="urn:microsoft.com/office/officeart/2005/8/layout/radial1"/>
    <dgm:cxn modelId="{F9885E33-8543-4601-89D9-8E633A1BFEEF}" type="presParOf" srcId="{C9552FA2-169F-42C6-AF13-7D932F091800}" destId="{B1CCA91A-A473-409B-A378-4571723B8FE0}" srcOrd="0" destOrd="0" presId="urn:microsoft.com/office/officeart/2005/8/layout/radial1"/>
    <dgm:cxn modelId="{279E9A89-2D50-40AC-ABEB-D67F9F1722EA}" type="presParOf" srcId="{EF0CE972-EE4B-44C1-8228-5B4F8F491A2A}" destId="{08764334-F1EA-4A06-9C27-96082F019A52}" srcOrd="10" destOrd="0" presId="urn:microsoft.com/office/officeart/2005/8/layout/radial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21929B-837D-44FF-9840-282D42E228C7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78ED97-8629-4525-ADBC-6767C4BBCB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8ED97-8629-4525-ADBC-6767C4BBCB6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5/13/2013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5/13/2013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5/13/2013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5/13/2013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3533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/>
              <a:t>Муниципальное казенное общеобразовательное учреждение</a:t>
            </a:r>
            <a:br>
              <a:rPr lang="ru-RU" sz="3200" b="1" dirty="0" smtClean="0"/>
            </a:br>
            <a:r>
              <a:rPr lang="ru-RU" sz="3200" b="1" dirty="0" smtClean="0"/>
              <a:t>Бутурлиновская основная общеобразовательная школа №5</a:t>
            </a:r>
            <a:endParaRPr lang="ru-RU" sz="32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057399"/>
            <a:ext cx="4038600" cy="4297525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2800" dirty="0" smtClean="0">
              <a:solidFill>
                <a:schemeClr val="tx2"/>
              </a:solidFill>
            </a:endParaRPr>
          </a:p>
          <a:p>
            <a:pPr algn="ctr">
              <a:buNone/>
            </a:pPr>
            <a:r>
              <a:rPr lang="ru-RU" sz="2800" dirty="0" smtClean="0">
                <a:solidFill>
                  <a:schemeClr val="tx2"/>
                </a:solidFill>
              </a:rPr>
              <a:t>В школе:</a:t>
            </a:r>
          </a:p>
          <a:p>
            <a:r>
              <a:rPr lang="ru-RU" sz="2800" dirty="0" smtClean="0">
                <a:solidFill>
                  <a:schemeClr val="tx2"/>
                </a:solidFill>
              </a:rPr>
              <a:t>15   учителей</a:t>
            </a:r>
          </a:p>
          <a:p>
            <a:r>
              <a:rPr lang="ru-RU" sz="2800" dirty="0" smtClean="0">
                <a:solidFill>
                  <a:schemeClr val="tx2"/>
                </a:solidFill>
              </a:rPr>
              <a:t>157  обучающихся</a:t>
            </a:r>
          </a:p>
          <a:p>
            <a:r>
              <a:rPr lang="ru-RU" sz="2800" dirty="0" smtClean="0">
                <a:solidFill>
                  <a:schemeClr val="tx2"/>
                </a:solidFill>
              </a:rPr>
              <a:t>21 отличник</a:t>
            </a:r>
          </a:p>
          <a:p>
            <a:r>
              <a:rPr lang="ru-RU" sz="2800" dirty="0" smtClean="0">
                <a:solidFill>
                  <a:schemeClr val="tx2"/>
                </a:solidFill>
              </a:rPr>
              <a:t>63 хорошиста</a:t>
            </a:r>
          </a:p>
          <a:p>
            <a:r>
              <a:rPr lang="ru-RU" sz="2800" dirty="0" smtClean="0">
                <a:solidFill>
                  <a:schemeClr val="tx2"/>
                </a:solidFill>
              </a:rPr>
              <a:t>Неуспевающих нет</a:t>
            </a:r>
            <a:endParaRPr lang="ru-RU" sz="2800" dirty="0">
              <a:solidFill>
                <a:schemeClr val="tx2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1473" y="2743201"/>
            <a:ext cx="456690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717461"/>
            <a:ext cx="4648200" cy="3070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667000"/>
            <a:ext cx="46482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/>
              <a:t>Актуальность проекта</a:t>
            </a:r>
            <a:br>
              <a:rPr lang="ru-RU" sz="4000" b="1" dirty="0" smtClean="0"/>
            </a:b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292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1900" dirty="0" smtClean="0">
                <a:solidFill>
                  <a:schemeClr val="tx2"/>
                </a:solidFill>
              </a:rPr>
              <a:t>Доказано, что чтение хорошей литературы, в отличие от других средств информации, стимулирует работу сознания. И, наоборот, если ребенок прекращает читать настоящую литературу, он перестает нормально мыслить. Главная функция школьной библиотеки -</a:t>
            </a:r>
            <a:r>
              <a:rPr lang="ru-RU" sz="1900" b="1" dirty="0" smtClean="0">
                <a:solidFill>
                  <a:schemeClr val="tx2"/>
                </a:solidFill>
              </a:rPr>
              <a:t> информационно-библиотечное обслуживание читателей</a:t>
            </a:r>
            <a:r>
              <a:rPr lang="ru-RU" sz="1900" dirty="0" smtClean="0">
                <a:solidFill>
                  <a:schemeClr val="tx2"/>
                </a:solidFill>
              </a:rPr>
              <a:t>, результатом которого является уровень удовлетворения информационных запросов читателей, степень заинтересованности читателя в посещении школьной библиотеки. Уровень удовлетворения читательских запросов характеризуется количеством отказов на них.</a:t>
            </a:r>
          </a:p>
          <a:p>
            <a:pPr>
              <a:buNone/>
            </a:pPr>
            <a:r>
              <a:rPr lang="ru-RU" sz="1900" dirty="0" smtClean="0">
                <a:solidFill>
                  <a:schemeClr val="tx2"/>
                </a:solidFill>
              </a:rPr>
              <a:t>Другим результатом, характеризующим состояние информационно-библиотечного обслуживания, является стандартный показатель - посещаемость школьной библиотеки, характеризующий степень заинтересованности читателя в посещении школьной библиотеки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</a:p>
          <a:p>
            <a:pPr>
              <a:buNone/>
            </a:pPr>
            <a:r>
              <a:rPr lang="ru-RU" sz="1900" dirty="0" smtClean="0">
                <a:solidFill>
                  <a:schemeClr val="tx2"/>
                </a:solidFill>
              </a:rPr>
              <a:t>В последнее время, не наблюдается рост интереса к библиотеке, в общем, и читательской активности, потребности в информировании в частности. Сказывается не соответствие фондов современным требованиям, предъявляемым библиотекам, значительное уменьшение числа названий отраслевой литературы, наличие морально устаревшей и ветхой книгопечатной продукции.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/>
              <a:t>Библиотечные уроки</a:t>
            </a:r>
            <a:endParaRPr lang="ru-RU" sz="4400" dirty="0"/>
          </a:p>
        </p:txBody>
      </p:sp>
      <p:pic>
        <p:nvPicPr>
          <p:cNvPr id="5" name="Содержимое 4" descr="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2667000"/>
            <a:ext cx="4209170" cy="3200399"/>
          </a:xfrm>
        </p:spPr>
      </p:pic>
      <p:pic>
        <p:nvPicPr>
          <p:cNvPr id="6" name="Содержимое 5" descr="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667000"/>
            <a:ext cx="4038600" cy="3156736"/>
          </a:xfr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 smtClean="0"/>
              <a:t>Распространение информации о деятельности по проекту</a:t>
            </a:r>
            <a:endParaRPr lang="ru-RU" sz="4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проект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914400"/>
            <a:ext cx="8305800" cy="466811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85800" y="5791200"/>
            <a:ext cx="784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Читательский  актив  школьной  библиотеки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99</TotalTime>
  <Words>198</Words>
  <PresentationFormat>Экран (4:3)</PresentationFormat>
  <Paragraphs>22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Поток</vt:lpstr>
      <vt:lpstr>Муниципальное казенное общеобразовательное учреждение Бутурлиновская основная общеобразовательная школа №5</vt:lpstr>
      <vt:lpstr>Актуальность проекта </vt:lpstr>
      <vt:lpstr>Библиотечные уроки</vt:lpstr>
      <vt:lpstr>Распространение информации о деятельности по проекту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казенное общеобразовательное учреждение Бутурлиновская основная общеобразовательная школа №5</dc:title>
  <cp:lastModifiedBy>User8</cp:lastModifiedBy>
  <cp:revision>18</cp:revision>
  <dcterms:modified xsi:type="dcterms:W3CDTF">2013-05-13T10:49:00Z</dcterms:modified>
</cp:coreProperties>
</file>